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2" autoAdjust="0"/>
    <p:restoredTop sz="94660"/>
  </p:normalViewPr>
  <p:slideViewPr>
    <p:cSldViewPr snapToGrid="0">
      <p:cViewPr>
        <p:scale>
          <a:sx n="68" d="100"/>
          <a:sy n="68" d="100"/>
        </p:scale>
        <p:origin x="-78" y="-7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889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43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653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509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412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84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007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695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21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781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114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2C440-B0EF-4E8E-B426-85B1A0B58CE5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D33FF-BE0F-43AB-8F7B-7DF6E044E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981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354" y="168812"/>
            <a:ext cx="11718388" cy="651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 descr="2989a64822dadb929a14d043338918f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70671"/>
            <a:ext cx="4600136" cy="5458264"/>
          </a:xfrm>
          <a:prstGeom prst="rect">
            <a:avLst/>
          </a:prstGeom>
        </p:spPr>
      </p:pic>
      <p:pic>
        <p:nvPicPr>
          <p:cNvPr id="4" name="Рисунок 3" descr="i-2083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04518" y="506437"/>
            <a:ext cx="3643678" cy="3291839"/>
          </a:xfrm>
          <a:prstGeom prst="rect">
            <a:avLst/>
          </a:prstGeom>
        </p:spPr>
      </p:pic>
      <p:pic>
        <p:nvPicPr>
          <p:cNvPr id="6" name="Рисунок 5" descr="i-2083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39995" y="-705729"/>
            <a:ext cx="3643678" cy="3291839"/>
          </a:xfrm>
          <a:prstGeom prst="rect">
            <a:avLst/>
          </a:prstGeom>
        </p:spPr>
      </p:pic>
      <p:pic>
        <p:nvPicPr>
          <p:cNvPr id="7" name="Рисунок 6" descr="i-2083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043183" y="2375095"/>
            <a:ext cx="3643678" cy="32918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519 0.02266 L -0.32877 0.440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" y="2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88 -0.01619 L -0.15098 0.360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75 0.12697 L -0.16804 0.1269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0</Words>
  <Application>Microsoft Office PowerPoint</Application>
  <PresentationFormat>Произвольный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Бихлер</dc:creator>
  <cp:lastModifiedBy>OLya</cp:lastModifiedBy>
  <cp:revision>22</cp:revision>
  <dcterms:created xsi:type="dcterms:W3CDTF">2021-01-31T16:11:29Z</dcterms:created>
  <dcterms:modified xsi:type="dcterms:W3CDTF">2021-02-07T15:27:22Z</dcterms:modified>
</cp:coreProperties>
</file>